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835025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						</a:t>
            </a:r>
            <a:r>
              <a:rPr lang="en-US" sz="3200" dirty="0" smtClean="0">
                <a:solidFill>
                  <a:srgbClr val="FF0000"/>
                </a:solidFill>
              </a:rPr>
              <a:t>01</a:t>
            </a:r>
            <a:r>
              <a:rPr lang="en-US" sz="3200" dirty="0" smtClean="0">
                <a:solidFill>
                  <a:srgbClr val="FF0000"/>
                </a:solidFill>
              </a:rPr>
              <a:t>/05/15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39b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220200" cy="4419600"/>
          </a:xfrm>
        </p:spPr>
        <p:txBody>
          <a:bodyPr/>
          <a:lstStyle/>
          <a:p>
            <a:r>
              <a:rPr lang="es-ES_tradnl" b="1" dirty="0" smtClean="0"/>
              <a:t>Actividad Inicial- </a:t>
            </a:r>
            <a:r>
              <a:rPr lang="es-ES_tradnl" u="sng" dirty="0" smtClean="0"/>
              <a:t>COPY </a:t>
            </a:r>
            <a:r>
              <a:rPr lang="es-ES_tradnl" dirty="0" smtClean="0"/>
              <a:t>&amp;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primo o la prima de los hijos de tu tío?—Soy _______________ de los hijos de mi tío.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51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905000" y="1759526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 err="1">
                <a:solidFill>
                  <a:srgbClr val="000000"/>
                </a:solidFill>
              </a:rPr>
              <a:t>Hair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Brown hair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blonde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red</a:t>
            </a:r>
            <a:endParaRPr lang="en-US" altLang="en-US" sz="3200">
              <a:solidFill>
                <a:srgbClr val="000000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black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25" y="95071"/>
            <a:ext cx="7229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Vocabulario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nuevo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err="1" smtClean="0"/>
              <a:t>Copia</a:t>
            </a:r>
            <a:r>
              <a:rPr lang="en-US" sz="3600" dirty="0" smtClean="0"/>
              <a:t> </a:t>
            </a:r>
            <a:r>
              <a:rPr lang="en-US" sz="3600" dirty="0" err="1" smtClean="0"/>
              <a:t>en</a:t>
            </a:r>
            <a:r>
              <a:rPr lang="en-US" sz="3600" dirty="0" smtClean="0"/>
              <a:t> el </a:t>
            </a:r>
            <a:r>
              <a:rPr lang="en-US" sz="3600" dirty="0" err="1" smtClean="0"/>
              <a:t>cuaderno</a:t>
            </a:r>
            <a:r>
              <a:rPr lang="en-US" sz="3600" dirty="0" smtClean="0"/>
              <a:t>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87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eyes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Cafés </a:t>
            </a:r>
            <a:br>
              <a:rPr lang="es-MX" altLang="en-US">
                <a:solidFill>
                  <a:srgbClr val="336699"/>
                </a:solidFill>
              </a:rPr>
            </a:br>
            <a:r>
              <a:rPr lang="es-MX" altLang="en-US">
                <a:solidFill>
                  <a:srgbClr val="336699"/>
                </a:solidFill>
              </a:rPr>
              <a:t>casta</a:t>
            </a:r>
            <a:r>
              <a:rPr lang="en-US" altLang="en-US">
                <a:solidFill>
                  <a:srgbClr val="336699"/>
                </a:solidFill>
              </a:rPr>
              <a:t>ñ</a:t>
            </a:r>
            <a:r>
              <a:rPr lang="es-MX" altLang="en-US">
                <a:solidFill>
                  <a:srgbClr val="336699"/>
                </a:solidFill>
              </a:rPr>
              <a:t>os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brown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verdes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green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azules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blue</a:t>
            </a: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200400"/>
            <a:ext cx="8001000" cy="3429000"/>
          </a:xfrm>
        </p:spPr>
        <p:txBody>
          <a:bodyPr/>
          <a:lstStyle/>
          <a:p>
            <a:r>
              <a:rPr lang="en-US" altLang="en-US" dirty="0" smtClean="0"/>
              <a:t>Workbook </a:t>
            </a:r>
            <a:r>
              <a:rPr lang="en-US" altLang="en-US" dirty="0" err="1" smtClean="0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2.4</a:t>
            </a:r>
          </a:p>
          <a:p>
            <a:r>
              <a:rPr lang="en-US" altLang="en-US" dirty="0" smtClean="0"/>
              <a:t>Make yourself index cards with today’s vocabulary.</a:t>
            </a:r>
          </a:p>
          <a:p>
            <a:r>
              <a:rPr lang="en-US" altLang="en-US" dirty="0" smtClean="0">
                <a:solidFill>
                  <a:srgbClr val="0070C0"/>
                </a:solidFill>
              </a:rPr>
              <a:t>SIGN </a:t>
            </a:r>
            <a:r>
              <a:rPr lang="en-US" altLang="en-US" u="sng" dirty="0" err="1" smtClean="0">
                <a:solidFill>
                  <a:srgbClr val="0070C0"/>
                </a:solidFill>
              </a:rPr>
              <a:t>Examen</a:t>
            </a:r>
            <a:r>
              <a:rPr lang="en-US" altLang="en-US" u="sng" dirty="0" smtClean="0">
                <a:solidFill>
                  <a:srgbClr val="0070C0"/>
                </a:solidFill>
              </a:rPr>
              <a:t>: </a:t>
            </a:r>
            <a:r>
              <a:rPr lang="en-US" altLang="en-US" u="sng" dirty="0" err="1" smtClean="0">
                <a:solidFill>
                  <a:srgbClr val="0070C0"/>
                </a:solidFill>
              </a:rPr>
              <a:t>Capitulo</a:t>
            </a:r>
            <a:r>
              <a:rPr lang="en-US" altLang="en-US" u="sng" smtClean="0">
                <a:solidFill>
                  <a:srgbClr val="0070C0"/>
                </a:solidFill>
              </a:rPr>
              <a:t> 1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06293" y="2209800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39: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-530225"/>
            <a:ext cx="8001000" cy="1216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6200" y="838200"/>
            <a:ext cx="90678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COPIA </a:t>
            </a:r>
            <a:r>
              <a:rPr lang="en-US" kern="0" dirty="0" smtClean="0"/>
              <a:t>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Rompecabezas</a:t>
            </a:r>
            <a:r>
              <a:rPr lang="en-US" kern="0" dirty="0" smtClean="0"/>
              <a:t> p. 60</a:t>
            </a:r>
          </a:p>
          <a:p>
            <a:pPr marL="0" indent="0"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165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142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      01/05/15 Proposito 39b</vt:lpstr>
      <vt:lpstr>PowerPoint Presentation</vt:lpstr>
      <vt:lpstr>Los ojos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14</cp:revision>
  <dcterms:created xsi:type="dcterms:W3CDTF">2014-02-06T14:27:53Z</dcterms:created>
  <dcterms:modified xsi:type="dcterms:W3CDTF">2015-01-05T16:09:14Z</dcterms:modified>
</cp:coreProperties>
</file>